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7" d="100"/>
          <a:sy n="87" d="100"/>
        </p:scale>
        <p:origin x="-112" y="-33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interSettings" Target="printerSettings/printerSettings1.bin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99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737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8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02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43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77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983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375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900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3246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005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70C9AF-ED14-3148-A50F-47B08CE0AB6E}" type="datetimeFigureOut">
              <a:rPr lang="en-US" smtClean="0"/>
              <a:t>3/2/16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6C18-90C9-FC4E-A824-1FA8487C2A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0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SsummercareSlideSho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27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xmlns:p14="http://schemas.microsoft.com/office/powerpoint/2010/main" spd="slow" advClick="0" advTm="10000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</TotalTime>
  <Words>0</Words>
  <Application>Microsoft Macintosh PowerPoint</Application>
  <PresentationFormat>On-screen Show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Queenaco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Corinne Queenan</dc:creator>
  <cp:lastModifiedBy>Corinne Queenan</cp:lastModifiedBy>
  <cp:revision>29</cp:revision>
  <dcterms:created xsi:type="dcterms:W3CDTF">2014-07-08T20:28:02Z</dcterms:created>
  <dcterms:modified xsi:type="dcterms:W3CDTF">2016-03-02T14:09:36Z</dcterms:modified>
</cp:coreProperties>
</file>