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SrelationshipconflictSlideSh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Queenaco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Queenan</dc:creator>
  <cp:lastModifiedBy>Corinne Queenan</cp:lastModifiedBy>
  <cp:revision>27</cp:revision>
  <dcterms:created xsi:type="dcterms:W3CDTF">2014-07-08T20:28:02Z</dcterms:created>
  <dcterms:modified xsi:type="dcterms:W3CDTF">2016-03-02T14:06:06Z</dcterms:modified>
</cp:coreProperties>
</file>