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4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7/14/16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599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7/14/16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737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7/14/16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837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7/14/16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021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7/14/16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743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7/14/16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778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7/14/16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983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7/14/16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375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7/14/16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900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7/14/16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246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7/14/16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059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0C9AF-ED14-3148-A50F-47B08CE0AB6E}" type="datetimeFigureOut">
              <a:rPr lang="en-US" smtClean="0"/>
              <a:t>7/14/16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0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SIDtheftSlideShow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273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Queenaco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Corinne Queenan</dc:creator>
  <cp:lastModifiedBy>Corinne Queenan</cp:lastModifiedBy>
  <cp:revision>26</cp:revision>
  <dcterms:created xsi:type="dcterms:W3CDTF">2014-07-08T20:28:02Z</dcterms:created>
  <dcterms:modified xsi:type="dcterms:W3CDTF">2016-07-14T18:04:49Z</dcterms:modified>
</cp:coreProperties>
</file>